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sldIdLst>
    <p:sldId id="258" r:id="rId2"/>
    <p:sldId id="260" r:id="rId3"/>
    <p:sldId id="259" r:id="rId4"/>
    <p:sldId id="256" r:id="rId5"/>
  </p:sldIdLst>
  <p:sldSz cx="9144000" cy="6858000" type="screen4x3"/>
  <p:notesSz cx="6858000" cy="9144000"/>
  <p:defaultTextStyle>
    <a:defPPr>
      <a:defRPr lang="fr-FR"/>
    </a:defPPr>
    <a:lvl1pPr marL="0" algn="l" defTabSz="91429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48" algn="l" defTabSz="91429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296" algn="l" defTabSz="91429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445" algn="l" defTabSz="91429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592" algn="l" defTabSz="91429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740" algn="l" defTabSz="91429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2888" algn="l" defTabSz="91429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036" algn="l" defTabSz="91429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184" algn="l" defTabSz="91429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154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38"/>
    <p:restoredTop sz="94685"/>
  </p:normalViewPr>
  <p:slideViewPr>
    <p:cSldViewPr snapToGrid="0" snapToObjects="1">
      <p:cViewPr varScale="1">
        <p:scale>
          <a:sx n="86" d="100"/>
          <a:sy n="86" d="100"/>
        </p:scale>
        <p:origin x="728" y="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>
                <a:solidFill>
                  <a:srgbClr val="315458"/>
                </a:solidFill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rgbClr val="315458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dirty="0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B3520E-BF87-9040-A0A8-24D76F390C06}" type="datetimeFigureOut">
              <a:rPr lang="fr-FR" smtClean="0"/>
              <a:t>26/10/2018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577373-D350-4540-B8D1-200FFED702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358404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36722" y="365126"/>
            <a:ext cx="5978627" cy="873739"/>
          </a:xfrm>
        </p:spPr>
        <p:txBody>
          <a:bodyPr/>
          <a:lstStyle/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Modifier les styles du texte du masque
Deuxième niveau
Troisième niveau
Quatrième niveau
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B3520E-BF87-9040-A0A8-24D76F390C06}" type="datetimeFigureOut">
              <a:rPr lang="fr-FR" smtClean="0"/>
              <a:t>26/10/2018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577373-D350-4540-B8D1-200FFED702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131960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Modifier les styles du texte du masque
Deuxième niveau
Troisième niveau
Quatrième niveau
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B3520E-BF87-9040-A0A8-24D76F390C06}" type="datetimeFigureOut">
              <a:rPr lang="fr-FR" smtClean="0"/>
              <a:t>26/10/2018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577373-D350-4540-B8D1-200FFED702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607958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30244" y="147484"/>
            <a:ext cx="6185105" cy="1543205"/>
          </a:xfrm>
        </p:spPr>
        <p:txBody>
          <a:bodyPr/>
          <a:lstStyle>
            <a:lvl1pPr>
              <a:defRPr>
                <a:solidFill>
                  <a:srgbClr val="315458"/>
                </a:solidFill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rgbClr val="315458"/>
                </a:solidFill>
              </a:defRPr>
            </a:lvl1pPr>
          </a:lstStyle>
          <a:p>
            <a:pPr lvl="0"/>
            <a:r>
              <a:rPr lang="fr-FR" dirty="0"/>
              <a:t>Modifier les styles du texte du masque
Deuxième niveau
Troisième niveau
Quatrième niveau
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B3520E-BF87-9040-A0A8-24D76F390C06}" type="datetimeFigureOut">
              <a:rPr lang="fr-FR" smtClean="0"/>
              <a:t>26/10/2018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577373-D350-4540-B8D1-200FFED702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699838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>
                <a:solidFill>
                  <a:srgbClr val="315458"/>
                </a:solidFill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Modifier les styles du texte du masque
Deuxième niveau
Troisième niveau
Quatrième niveau
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B3520E-BF87-9040-A0A8-24D76F390C06}" type="datetimeFigureOut">
              <a:rPr lang="fr-FR" smtClean="0"/>
              <a:t>26/10/2018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577373-D350-4540-B8D1-200FFED702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133773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98456" y="173397"/>
            <a:ext cx="6509570" cy="1325563"/>
          </a:xfrm>
        </p:spPr>
        <p:txBody>
          <a:bodyPr/>
          <a:lstStyle>
            <a:lvl1pPr>
              <a:defRPr>
                <a:solidFill>
                  <a:srgbClr val="315458"/>
                </a:solidFill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678348"/>
            <a:ext cx="3886200" cy="4498615"/>
          </a:xfrm>
        </p:spPr>
        <p:txBody>
          <a:bodyPr/>
          <a:lstStyle/>
          <a:p>
            <a:pPr lvl="0"/>
            <a:r>
              <a:rPr lang="fr-FR" dirty="0"/>
              <a:t>Modifier les styles du texte du masque
Deuxième niveau
Troisième niveau
Quatrième niveau
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678348"/>
            <a:ext cx="3886200" cy="4498615"/>
          </a:xfrm>
        </p:spPr>
        <p:txBody>
          <a:bodyPr/>
          <a:lstStyle/>
          <a:p>
            <a:pPr lvl="0"/>
            <a:r>
              <a:rPr lang="fr-FR" dirty="0"/>
              <a:t>Modifier les styles du texte du masque
Deuxième niveau
Troisième niveau
Quatrième niveau
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B3520E-BF87-9040-A0A8-24D76F390C06}" type="datetimeFigureOut">
              <a:rPr lang="fr-FR" smtClean="0"/>
              <a:t>26/10/2018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577373-D350-4540-B8D1-200FFED702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004887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Modifier les styles du texte du masque
Deuxième niveau
Troisième niveau
Quatrième niveau
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Modifier les styles du texte du masque
Deuxième niveau
Troisième niveau
Quatrième niveau
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
Deuxième niveau
Troisième niveau
Quatrième niveau
Cinquième niveau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Modifier les styles du texte du masque
Deuxième niveau
Troisième niveau
Quatrième niveau
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B3520E-BF87-9040-A0A8-24D76F390C06}" type="datetimeFigureOut">
              <a:rPr lang="fr-FR" smtClean="0"/>
              <a:t>26/10/2018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577373-D350-4540-B8D1-200FFED702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42414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15496" y="0"/>
            <a:ext cx="6199853" cy="1690689"/>
          </a:xfrm>
        </p:spPr>
        <p:txBody>
          <a:bodyPr/>
          <a:lstStyle>
            <a:lvl1pPr>
              <a:defRPr>
                <a:solidFill>
                  <a:srgbClr val="315458"/>
                </a:solidFill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B3520E-BF87-9040-A0A8-24D76F390C06}" type="datetimeFigureOut">
              <a:rPr lang="fr-FR" smtClean="0"/>
              <a:t>26/10/2018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577373-D350-4540-B8D1-200FFED702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81866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B3520E-BF87-9040-A0A8-24D76F390C06}" type="datetimeFigureOut">
              <a:rPr lang="fr-FR" smtClean="0"/>
              <a:t>26/10/2018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577373-D350-4540-B8D1-200FFED70211}" type="slidenum">
              <a:rPr lang="fr-FR" smtClean="0"/>
              <a:t>‹N°›</a:t>
            </a:fld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574AC07E-7818-1745-8CC2-3FC259BB1D2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41433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86049" y="457200"/>
            <a:ext cx="5189589" cy="53022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1607574"/>
            <a:ext cx="4629150" cy="425347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dirty="0"/>
              <a:t>Modifier les styles du texte du masque
Deuxième niveau
Troisième niveau
Quatrième niveau
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dirty="0"/>
              <a:t>Modifier les styles du texte du masque
Deuxième niveau
Troisième niveau
Quatrième niveau
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B3520E-BF87-9040-A0A8-24D76F390C06}" type="datetimeFigureOut">
              <a:rPr lang="fr-FR" smtClean="0"/>
              <a:t>26/10/2018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577373-D350-4540-B8D1-200FFED702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438304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70151" y="371168"/>
            <a:ext cx="7039320" cy="808037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1666568"/>
            <a:ext cx="4629150" cy="4194483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dirty="0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dirty="0"/>
              <a:t>Modifier les styles du texte du masque
Deuxième niveau
Troisième niveau
Quatrième niveau
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B3520E-BF87-9040-A0A8-24D76F390C06}" type="datetimeFigureOut">
              <a:rPr lang="fr-FR" smtClean="0"/>
              <a:t>26/10/2018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577373-D350-4540-B8D1-200FFED702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357717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Modifier les styles du texte du masque
Deuxième niveau
Troisième niveau
Quatrième niveau
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B3520E-BF87-9040-A0A8-24D76F390C06}" type="datetimeFigureOut">
              <a:rPr lang="fr-FR" smtClean="0"/>
              <a:t>26/10/2018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577373-D350-4540-B8D1-200FFED70211}" type="slidenum">
              <a:rPr lang="fr-FR" smtClean="0"/>
              <a:t>‹N°›</a:t>
            </a:fld>
            <a:endParaRPr lang="fr-FR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F2AF2723-6DE8-DA44-9641-46E8771E7621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0" y="3048"/>
            <a:ext cx="9144000" cy="6851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26231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106979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BAD303F1-6B13-1340-9103-132AE64703F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ous-titre 4">
            <a:extLst>
              <a:ext uri="{FF2B5EF4-FFF2-40B4-BE49-F238E27FC236}">
                <a16:creationId xmlns:a16="http://schemas.microsoft.com/office/drawing/2014/main" id="{2AB33368-6149-A046-95A9-428189EAABF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480524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E1642749-0019-BC40-9C9A-1EFBF3ADC3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69A3F915-B263-A14D-AEB5-803E2DB7CF0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663221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B66BACF0-3592-6D4E-9C9A-A914A8F8E4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18D33335-90D4-D948-B5E7-FA4BA7F1F49E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1D7485AB-E439-CC4C-ADEA-F9AE257312EC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60256865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</TotalTime>
  <Words>0</Words>
  <Application>Microsoft Macintosh PowerPoint</Application>
  <PresentationFormat>Affichage à l'écran (4:3)</PresentationFormat>
  <Paragraphs>0</Paragraphs>
  <Slides>4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Thème Office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Utilisateur Microsoft Office</dc:creator>
  <cp:lastModifiedBy>Utilisateur Microsoft Office</cp:lastModifiedBy>
  <cp:revision>2</cp:revision>
  <dcterms:created xsi:type="dcterms:W3CDTF">2018-10-26T15:19:51Z</dcterms:created>
  <dcterms:modified xsi:type="dcterms:W3CDTF">2018-10-26T15:31:34Z</dcterms:modified>
</cp:coreProperties>
</file>