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50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525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2207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399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72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94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6705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6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241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4810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224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36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1C4AF-E5A3-4A99-8CE2-B7521CD05A12}" type="datetimeFigureOut">
              <a:rPr lang="fr-FR" smtClean="0"/>
              <a:t>04/12/2019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93B54-B224-40ED-9BD7-48F079DEEB7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5035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00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2844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Affichage à l'écran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Frédéric Bouchet</dc:creator>
  <cp:lastModifiedBy>Frédéric Bouchet</cp:lastModifiedBy>
  <cp:revision>1</cp:revision>
  <dcterms:created xsi:type="dcterms:W3CDTF">2019-12-04T13:07:31Z</dcterms:created>
  <dcterms:modified xsi:type="dcterms:W3CDTF">2019-12-04T13:10:11Z</dcterms:modified>
</cp:coreProperties>
</file>