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6778"/>
    <a:srgbClr val="C1132E"/>
    <a:srgbClr val="233546"/>
    <a:srgbClr val="A09EAA"/>
    <a:srgbClr val="C4102D"/>
    <a:srgbClr val="1A2C38"/>
    <a:srgbClr val="B12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602"/>
  </p:normalViewPr>
  <p:slideViewPr>
    <p:cSldViewPr snapToGrid="0" snapToObjects="1">
      <p:cViewPr varScale="1">
        <p:scale>
          <a:sx n="102" d="100"/>
          <a:sy n="102" d="100"/>
        </p:scale>
        <p:origin x="14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E8DD5-AFEF-4E9F-AC6E-03424D77DAA5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2D9B3-5C6D-4487-9428-B21ED05328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713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B257EF-6DB6-6C4A-B2CD-C16C3E291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F4FF304-7EC9-9C49-9450-974B32EC6A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06AACD-C6C8-784B-9BED-CE24B76A8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DA8388-6BE3-3448-AC14-861A7B81E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963D3B-A43C-3643-99C4-8EB23DC9D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407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FFE2A3-E3DD-D041-8339-703FF41C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9199188-99D5-9E4E-A62C-5D4F0F050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3FABA5-EA14-2241-A53A-C244E8BCE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37503D-12C3-B941-A59D-AEF468617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A9E7DD-B4B3-A240-BED5-49F1AAFC0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25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6EBA7F9-46E6-D245-B466-4B623DCAE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5A33194-8895-B646-9EFC-09C3C3ECD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54C359-3B12-7045-A2A7-8CCC6813D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82B8B6-A475-6B44-82DA-EF84065F2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B9F513-1A5A-6E4D-8E49-E7E3419BE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363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AEE46E-7408-BD46-AB6A-4FADE511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0CA9AA-83D9-7840-A18A-C3CD35A14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8F201F-0585-634F-B920-2BFEEA894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20CC0B-863F-A24B-B281-F364EEB94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FCF708-2A5D-3946-A506-BB0B29C1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17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DAAF6E-6491-CD46-813C-9A32B26F7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2B84ED-B4D1-3B46-8A11-0945E67CA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1D4A99-23D1-344D-A928-079742009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ECCA19-E5C8-2A47-B031-FA38BBC61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519935-D640-3945-8A68-91C680958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57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2D56D6-6F72-004E-9645-2821E86C6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3D250D-F2F7-2540-9042-DA84ED2CB5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783274-B3B7-9C4C-8B85-498D63F0B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F0D94C-C8D5-2441-8149-EF50A1F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342660-C091-DC49-89D9-C05FE1798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ECD5D6-2C3F-3040-8C3F-53684EEF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89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4E83C3-ACEB-3449-95C1-05CF87799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58636A-6655-7644-AA57-02B79B6BD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1E7C19-C740-304E-B0C7-F4BD4B55D1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06D8B6D-77C2-0D4E-8432-5D67F092A0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FB9BEBA-3A3D-974A-BF18-BC467F4BB8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A9659D5-02ED-C743-912B-44E7BEC9F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2956EFB-377C-B841-ABB2-CE080982F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A929A2D-F7FD-394F-B625-8BE9EE8C0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65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6EE241-8303-1148-95EE-77107404C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5859D80-E543-0343-A4CC-7F7B00491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977D6D4-8C65-A049-BBF5-B6CA57C3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046312-50B4-A045-9605-90E6ED0AE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7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E835B4F-029D-B043-8B42-781CA4B32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A737E4-3D68-F347-B759-430EF31E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FDED954-9EFC-394E-845A-EB5459143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508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5FE5BB-2BE8-244E-A8A2-DD25F7599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61D99F-74CB-9F4C-8EBC-91D2F9A3C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99F119-F7AF-974D-8E76-4B148825D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6F46CF0-3708-9B40-A2C8-70BA8E159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D554688-3C1A-5148-A0F5-BD9430C4D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70E1178-2A8C-7E41-B276-714D9C1B4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193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E6A45F-C093-9C4F-946A-9088BAB55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512E339-6BBD-0E44-9B1D-D8B339CBAF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828CF57-A5C5-C84C-A5B2-EA4EF811E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B6FD637-A244-4643-A8E6-D681D80B2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07EA70E-A6E8-3E46-8DFB-BE500DAF4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9DA887E-5FCE-7546-B0FB-FB95844E9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7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79DE42C-39DA-6348-99D6-B938C3A5F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DC33B2-B8A6-7F47-88E4-EC4C8BE03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92EB66-C2F4-414D-9019-34F2F5813F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DA470-2E96-BA48-9BAB-B4485CFD00CA}" type="datetimeFigureOut">
              <a:rPr lang="fr-FR" smtClean="0"/>
              <a:t>14/12/2020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7710AC-4B94-2942-A9AC-45B901533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D966B3-0828-5A46-918A-75CCF5F75F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E0987-2989-B244-9346-BE8773024F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5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6E1325B-6CC0-4461-A164-A75DEA5305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711"/>
            <a:ext cx="12179612" cy="685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18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E3854BD-9B4D-4F30-8F9C-48C9774B26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"/>
            <a:ext cx="1926831" cy="6858000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1176E615-645E-4845-82A6-836ACAC0B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6286" y="512075"/>
            <a:ext cx="8800170" cy="843195"/>
          </a:xfrm>
          <a:noFill/>
        </p:spPr>
        <p:txBody>
          <a:bodyPr>
            <a:normAutofit/>
          </a:bodyPr>
          <a:lstStyle/>
          <a:p>
            <a:endParaRPr lang="fr-FR" b="1" dirty="0">
              <a:solidFill>
                <a:srgbClr val="0A6288"/>
              </a:solidFill>
              <a:latin typeface="Neutra Text" panose="02000000000000000000" pitchFamily="50" charset="0"/>
            </a:endParaRP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07CF8D7-0953-4034-9A03-8849C78A1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3629" y="1434051"/>
            <a:ext cx="8800170" cy="3244192"/>
          </a:xfrm>
        </p:spPr>
        <p:txBody>
          <a:bodyPr/>
          <a:lstStyle/>
          <a:p>
            <a:r>
              <a:rPr lang="fr-FR" dirty="0">
                <a:latin typeface="Neutra Text Alt" panose="02000000000000000000" pitchFamily="50" charset="0"/>
              </a:rPr>
              <a:t>TEXTE</a:t>
            </a:r>
          </a:p>
          <a:p>
            <a:r>
              <a:rPr lang="fr-FR" dirty="0">
                <a:latin typeface="Neutra Text Alt" panose="02000000000000000000" pitchFamily="50" charset="0"/>
              </a:rPr>
              <a:t>TEXTE </a:t>
            </a:r>
          </a:p>
          <a:p>
            <a:r>
              <a:rPr lang="fr-FR" dirty="0">
                <a:latin typeface="Neutra Text Alt" panose="02000000000000000000" pitchFamily="50" charset="0"/>
              </a:rPr>
              <a:t>TEXTE</a:t>
            </a:r>
          </a:p>
        </p:txBody>
      </p:sp>
    </p:spTree>
    <p:extLst>
      <p:ext uri="{BB962C8B-B14F-4D97-AF65-F5344CB8AC3E}">
        <p14:creationId xmlns:p14="http://schemas.microsoft.com/office/powerpoint/2010/main" val="38059361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</Words>
  <Application>Microsoft Office PowerPoint</Application>
  <PresentationFormat>Grand écran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Neutra Text</vt:lpstr>
      <vt:lpstr>Neutra Text Alt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PAO</dc:creator>
  <cp:lastModifiedBy>Marie Carmand</cp:lastModifiedBy>
  <cp:revision>14</cp:revision>
  <dcterms:created xsi:type="dcterms:W3CDTF">2018-11-12T08:51:57Z</dcterms:created>
  <dcterms:modified xsi:type="dcterms:W3CDTF">2020-12-14T09:25:01Z</dcterms:modified>
</cp:coreProperties>
</file>